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7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0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1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20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99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65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95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37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13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B3773-148C-4D0B-943A-96F12A9A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ECBABC-37D8-4824-A56C-B4DEE0A5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D798A-D95D-43C8-94FE-2E101F5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27821-D1E7-487E-A73D-DC4C45AE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05B856-8A94-4AA5-A606-A7EF9BF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8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9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9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0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3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6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44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8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36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93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slide" Target="slide1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4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slide" Target="slide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8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5" y="4130351"/>
            <a:ext cx="10151464" cy="1099039"/>
          </a:xfrm>
        </p:spPr>
        <p:txBody>
          <a:bodyPr>
            <a:normAutofit/>
          </a:bodyPr>
          <a:lstStyle/>
          <a:p>
            <a:r>
              <a:rPr lang="hr-HR" sz="4100" dirty="0"/>
              <a:t>Raznolikost svjetskog stanovništva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75" y="5305593"/>
            <a:ext cx="10151464" cy="604142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Koji europski jezik se, nakon kolonijalnih osvajanja, najviše raširio po južnoj </a:t>
            </a:r>
            <a:r>
              <a:rPr lang="hr-HR" dirty="0" err="1"/>
              <a:t>americi</a:t>
            </a:r>
            <a:r>
              <a:rPr lang="hr-HR" dirty="0"/>
              <a:t>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Engleski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Španjolski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Portugalski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F2E3F60-BBEA-49FE-9A45-09F051F4F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29" y="2431666"/>
            <a:ext cx="5499821" cy="39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slika prikazuje znakovni jezik?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U učilištu Izvor znanja započinje program osposobljavanja za hrvatski znakovni  jezik">
            <a:hlinkClick r:id="rId3" action="ppaction://hlinksldjump"/>
            <a:extLst>
              <a:ext uri="{FF2B5EF4-FFF2-40B4-BE49-F238E27FC236}">
                <a16:creationId xmlns:a16="http://schemas.microsoft.com/office/drawing/2014/main" id="{33BD63B4-C244-4894-9A76-C8E42204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54" y="3563098"/>
            <a:ext cx="3886200" cy="2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اللغة العربية----: العربية وحروفها-Arapsko pismo-The Arabic Alphabet">
            <a:hlinkClick r:id="rId5" action="ppaction://hlinksldjump"/>
            <a:extLst>
              <a:ext uri="{FF2B5EF4-FFF2-40B4-BE49-F238E27FC236}">
                <a16:creationId xmlns:a16="http://schemas.microsoft.com/office/drawing/2014/main" id="{2C24EA40-B141-42BD-8EF5-84F9BC8A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82765"/>
            <a:ext cx="3384311" cy="2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inesko kancelarijsko pismo - Wikipedia">
            <a:hlinkClick r:id="rId5" action="ppaction://hlinksldjump"/>
            <a:extLst>
              <a:ext uri="{FF2B5EF4-FFF2-40B4-BE49-F238E27FC236}">
                <a16:creationId xmlns:a16="http://schemas.microsoft.com/office/drawing/2014/main" id="{371E0E6F-6E05-4FF6-BA65-65CD4F67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28" y="3563098"/>
            <a:ext cx="2198687" cy="216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Kako se naziva međunarodna organizacija za obrazovanje, znanost i kulturu?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098" name="Picture 2" descr="COVID-19 Preporuke stručnog tima Ureda UNICEF-a za Hrvatsku | Nastavni  zavod za javno zdravstvo">
            <a:hlinkClick r:id="rId3" action="ppaction://hlinksldjump"/>
            <a:extLst>
              <a:ext uri="{FF2B5EF4-FFF2-40B4-BE49-F238E27FC236}">
                <a16:creationId xmlns:a16="http://schemas.microsoft.com/office/drawing/2014/main" id="{E1D288A5-1D66-40C4-B5D6-AE85E979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5" y="3533115"/>
            <a:ext cx="3333010" cy="22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dbiskup Jurkovič o UN-ovu izvještaju o vjerskim slobodama, vjerovanjima i  rodnoj ravnopravnosti - IKA">
            <a:hlinkClick r:id="rId3" action="ppaction://hlinksldjump"/>
            <a:extLst>
              <a:ext uri="{FF2B5EF4-FFF2-40B4-BE49-F238E27FC236}">
                <a16:creationId xmlns:a16="http://schemas.microsoft.com/office/drawing/2014/main" id="{9A55707B-A234-4FA2-A0B8-0E34939C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04" y="3533114"/>
            <a:ext cx="3685195" cy="22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hlinkClick r:id="rId6" action="ppaction://hlinksldjump"/>
            <a:extLst>
              <a:ext uri="{FF2B5EF4-FFF2-40B4-BE49-F238E27FC236}">
                <a16:creationId xmlns:a16="http://schemas.microsoft.com/office/drawing/2014/main" id="{F1451739-BA10-4583-843D-56285C215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2" y="3533114"/>
            <a:ext cx="3272274" cy="21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/>
          </a:bodyPr>
          <a:lstStyle/>
          <a:p>
            <a:r>
              <a:rPr lang="hr-HR" dirty="0"/>
              <a:t>1. Koliko se jezika danas govori u svijetu?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pet tisuća 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32360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Više od sedam tisuća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213934" y="466022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Preko devet tisuća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/>
              <a:t>7. </a:t>
            </a:r>
            <a:r>
              <a:rPr lang="hr-HR" dirty="0"/>
              <a:t>Koji grad je sveti grad triju velikih svjetskih religija – kršćanstva, islama i judaizma?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5426B027-D6CB-4EE7-8A7D-93E430FE487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Borobudur</a:t>
            </a:r>
            <a:endParaRPr lang="hr-HR" dirty="0"/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2B929102-1F80-4F62-AF72-CD5EC7883D09}"/>
              </a:ext>
            </a:extLst>
          </p:cNvPr>
          <p:cNvSpPr/>
          <p:nvPr/>
        </p:nvSpPr>
        <p:spPr>
          <a:xfrm>
            <a:off x="6729570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Jeruzalem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852BA2FC-E852-43EF-8067-8CDC55D1E9E6}"/>
              </a:ext>
            </a:extLst>
          </p:cNvPr>
          <p:cNvSpPr/>
          <p:nvPr/>
        </p:nvSpPr>
        <p:spPr>
          <a:xfrm>
            <a:off x="1073015" y="47910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Meka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B991506-E4E2-496D-AD6A-8D8A75E99E49}"/>
              </a:ext>
            </a:extLst>
          </p:cNvPr>
          <p:cNvSpPr/>
          <p:nvPr/>
        </p:nvSpPr>
        <p:spPr>
          <a:xfrm>
            <a:off x="6729570" y="47910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Rim</a:t>
            </a:r>
          </a:p>
        </p:txBody>
      </p:sp>
    </p:spTree>
    <p:extLst>
      <p:ext uri="{BB962C8B-B14F-4D97-AF65-F5344CB8AC3E}">
        <p14:creationId xmlns:p14="http://schemas.microsoft.com/office/powerpoint/2010/main" val="7609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941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9226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Koji jezik je najvažniji u međunarodnom sporazumijevanju?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Engleski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Kineski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Francuski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Koje je najraširenije svjetsko pismo?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1026" name="Picture 2" descr="Kinesko kancelarijsko pismo - Wikipedia">
            <a:hlinkClick r:id="rId3" action="ppaction://hlinksldjump"/>
            <a:extLst>
              <a:ext uri="{FF2B5EF4-FFF2-40B4-BE49-F238E27FC236}">
                <a16:creationId xmlns:a16="http://schemas.microsoft.com/office/drawing/2014/main" id="{37723ECD-E8DB-4871-9925-78FF0B1B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56" y="3582465"/>
            <a:ext cx="2198687" cy="216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Ćirilica se čuva i na internetu">
            <a:hlinkClick r:id="rId3" action="ppaction://hlinksldjump"/>
            <a:extLst>
              <a:ext uri="{FF2B5EF4-FFF2-40B4-BE49-F238E27FC236}">
                <a16:creationId xmlns:a16="http://schemas.microsoft.com/office/drawing/2014/main" id="{0037B93B-CB83-4B17-8C24-AB36DD29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3582465"/>
            <a:ext cx="3861298" cy="21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tinica je takođe srbsko pismo - Trebevic.net">
            <a:hlinkClick r:id="rId6" action="ppaction://hlinksldjump"/>
            <a:extLst>
              <a:ext uri="{FF2B5EF4-FFF2-40B4-BE49-F238E27FC236}">
                <a16:creationId xmlns:a16="http://schemas.microsoft.com/office/drawing/2014/main" id="{DAB6C690-5111-432B-8A85-6F8C9083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19" y="3617359"/>
            <a:ext cx="4210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20</TotalTime>
  <Words>126</Words>
  <Application>Microsoft Office PowerPoint</Application>
  <PresentationFormat>Široki zaslon</PresentationFormat>
  <Paragraphs>37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Tw Cen MT</vt:lpstr>
      <vt:lpstr>Kapljica</vt:lpstr>
      <vt:lpstr>Raznolikost svjetskog stanovništva</vt:lpstr>
      <vt:lpstr>1. Koliko se jezika danas govori u svijetu?</vt:lpstr>
      <vt:lpstr>PowerPoint prezentacija</vt:lpstr>
      <vt:lpstr>PowerPoint prezentacija</vt:lpstr>
      <vt:lpstr>2. Koji jezik je najvažniji u međunarodnom sporazumijevanju?</vt:lpstr>
      <vt:lpstr>PowerPoint prezentacija</vt:lpstr>
      <vt:lpstr>PowerPoint prezentacija</vt:lpstr>
      <vt:lpstr>3. Koje je najraširenije svjetsko pismo?</vt:lpstr>
      <vt:lpstr>PowerPoint prezentacija</vt:lpstr>
      <vt:lpstr>PowerPoint prezentacija</vt:lpstr>
      <vt:lpstr>4. Koji europski jezik se, nakon kolonijalnih osvajanja, najviše raširio po južnoj americi?</vt:lpstr>
      <vt:lpstr>PowerPoint prezentacija</vt:lpstr>
      <vt:lpstr>PowerPoint prezentacija</vt:lpstr>
      <vt:lpstr>5. Koja slika prikazuje znakovni jezik?</vt:lpstr>
      <vt:lpstr>PowerPoint prezentacija</vt:lpstr>
      <vt:lpstr>PowerPoint prezentacija</vt:lpstr>
      <vt:lpstr>6. Kako se naziva međunarodna organizacija za obrazovanje, znanost i kulturu?</vt:lpstr>
      <vt:lpstr>PowerPoint prezentacija</vt:lpstr>
      <vt:lpstr>PowerPoint prezentacija</vt:lpstr>
      <vt:lpstr>7. Koji grad je sveti grad triju velikih svjetskih religija – kršćanstva, islama i judaizma?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4</cp:revision>
  <dcterms:created xsi:type="dcterms:W3CDTF">2020-09-29T07:45:00Z</dcterms:created>
  <dcterms:modified xsi:type="dcterms:W3CDTF">2020-09-29T08:57:06Z</dcterms:modified>
</cp:coreProperties>
</file>